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0" r:id="rId4"/>
    <p:sldId id="259" r:id="rId5"/>
    <p:sldId id="257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73"/>
  </p:normalViewPr>
  <p:slideViewPr>
    <p:cSldViewPr snapToGrid="0">
      <p:cViewPr>
        <p:scale>
          <a:sx n="156" d="100"/>
          <a:sy n="15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E3E24-5EC7-294D-AA41-1BCE00F6F664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C7199-A98C-104B-BEFA-36D3FFF20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73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C7199-A98C-104B-BEFA-36D3FFF2050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55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5B57B-C593-BADC-C9F0-08EB3346C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622E61-B7ED-8ADB-E69D-C9363618F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40964-D7A4-391D-63C5-F11525F79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3C592-116D-E1A1-46C1-32FE02847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C7199-A98C-104B-BEFA-36D3FFF2050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63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786A-C358-A310-0AB9-6A11C9369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5240-2DFC-D901-8C55-5C1070EE1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A0EA7-0530-AD9E-9340-1610AECC2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502C2-793C-1226-8782-010FB332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41C71-BB55-531C-C9F3-F8DA2E01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28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2606-D6A0-7919-EBC6-D3BCE150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2D4B2-61B6-B37F-23A0-77B823D70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1D90C-68B8-1675-A589-F4ECF198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C3AD-9A7D-88D6-DAFB-4F53FB99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6BF34-9207-6A35-75E1-E68A4247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60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8C5FE-37EC-01F3-1F34-64BF64C3E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C4E0F-B9C1-DFE9-3FA3-F1E975C15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D1C94-7440-95C4-268C-0012ACBB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88917-365F-2212-5669-B9192C78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5C91-D2F1-1735-1241-BDE58167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30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E956-95B1-F23C-23B6-FA4E58F9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00F3-B424-12BF-E0C1-7A0B2A504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D6A1-5E62-47FB-3F9C-0D73D9DE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72730-2105-1133-244B-1FBA8E80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754E1-7DE1-A5ED-C0FB-D9550A1D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2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F8CA-1252-33DA-1DE0-E8466536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9FAC-3E5A-11AD-60FD-AFFF5DF42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62876-EAFC-A719-4556-2E1C243E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EBD27-13D8-7B6C-206D-3D5C85A4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FE073-62EC-6BCF-C911-62B43440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8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1A5C-CCAA-4734-77AE-589A536D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F3AF1-4208-EC1B-E2CD-4AC75948E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BC1AA-F46C-33A1-8AB8-AB14DBD38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E30FB-A197-5B63-9EB3-A53C5F78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C122A-CB3D-F09E-E0BF-D149E02C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947EB-17CF-0829-1745-20BBC9C4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21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343-0A36-BD28-2A20-CDE7E48D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678D8-2B77-1F0F-2BE9-FBD73BAE8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46030-3624-292B-E411-900FFFCDD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9C943-0B0A-9A7F-DD37-F4EE741B6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A8D77-E847-0AB9-07C3-10549EBDC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3E52D7-F915-8543-0D1E-7B5FA9C4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06F1E-7962-79F9-EBFC-5004A250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A289E2-92C7-5E47-AC9A-91E26673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200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CFF3-2101-259A-6C98-AEFBBB50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32919-9ABD-4D2C-3CBB-D36E7DD18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C134B-A6E4-784D-925C-3D94E63A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6F596-399E-352A-879A-25411678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35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2C4E0-C920-CA4A-30AE-23F89BAE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68000-6A43-DA08-8712-263E3012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356DD-DBAF-D485-6122-EBA5098FC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25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FD7B-1C0E-B9D5-AEC7-2F97DF71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740C-C475-4B67-6924-5E2DE28E2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18974-F0DC-2524-7FA1-1DE63B5C2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46228-CCED-93CD-0CF9-7455607F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B79CF-2127-642B-827E-76693FEA5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C39CD-5DA5-2FBA-14F2-8B936BCD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22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2FC1-DA46-1289-54C0-E7E93E6D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FDAB5-57F6-E89B-A0BF-6AB48BCCA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6CF22-B6C7-60E4-47FA-28E3C5171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13AF9-80C4-4801-2E0B-4545157F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AD0D5-E8D2-BFFF-C8C2-AABEF565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0DA9B-9B43-38A3-24D9-C35CDA6A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7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18DCD-4FDE-6B98-318B-44648CD7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F2C73-1CD1-C4EE-619A-715A2502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8086E-2CE4-7285-80EA-5475B7B70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E0CD78-BBB4-E148-947A-221817F22E83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BDB99-527D-E718-68E5-15A570A61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3BF60-B7B0-654E-C8D1-77D56BD49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852B0E-85ED-474A-B65E-54795BDBB6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29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52FCCE-041C-DEEA-69A0-580BA0384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8" y="2478822"/>
            <a:ext cx="3665838" cy="198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590950-5C52-3395-D269-AAEF4CF8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0" y="497414"/>
            <a:ext cx="3665838" cy="198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A55937-7A13-0ECC-C261-4D429EE37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6" y="2477726"/>
            <a:ext cx="3324826" cy="19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DF1DAB2-FE90-6635-08C7-DE371008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6" y="496318"/>
            <a:ext cx="3324826" cy="19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38187FE-69A4-1067-F804-48E1E097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95" y="4461638"/>
            <a:ext cx="366323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9F2142-9B34-D052-119E-9DA8DF9B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6" y="4459838"/>
            <a:ext cx="3324826" cy="19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23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BA9184A-D1DC-3A8B-4247-38A6285F4197}"/>
              </a:ext>
            </a:extLst>
          </p:cNvPr>
          <p:cNvGrpSpPr>
            <a:grpSpLocks noChangeAspect="1"/>
          </p:cNvGrpSpPr>
          <p:nvPr/>
        </p:nvGrpSpPr>
        <p:grpSpPr>
          <a:xfrm>
            <a:off x="494393" y="179614"/>
            <a:ext cx="5920582" cy="4788000"/>
            <a:chOff x="494393" y="179614"/>
            <a:chExt cx="5168900" cy="4180116"/>
          </a:xfrm>
        </p:grpSpPr>
        <p:pic>
          <p:nvPicPr>
            <p:cNvPr id="23" name="Picture 2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68483C9-4774-B7E8-9677-BE089B17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374" t="46374" r="33251" b="40554"/>
            <a:stretch/>
          </p:blipFill>
          <p:spPr>
            <a:xfrm>
              <a:off x="494393" y="3788231"/>
              <a:ext cx="3514724" cy="571499"/>
            </a:xfrm>
            <a:prstGeom prst="rect">
              <a:avLst/>
            </a:prstGeom>
          </p:spPr>
        </p:pic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1723E71-4241-6561-1545-26EB801E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98" t="17367" r="33251"/>
            <a:stretch/>
          </p:blipFill>
          <p:spPr>
            <a:xfrm>
              <a:off x="500743" y="179614"/>
              <a:ext cx="2584450" cy="3612696"/>
            </a:xfrm>
            <a:prstGeom prst="rect">
              <a:avLst/>
            </a:prstGeom>
          </p:spPr>
        </p:pic>
        <p:pic>
          <p:nvPicPr>
            <p:cNvPr id="13" name="Picture 1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2AB915E-726C-F614-B851-B105F7A1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497" t="17367" r="33333"/>
            <a:stretch/>
          </p:blipFill>
          <p:spPr>
            <a:xfrm>
              <a:off x="3085193" y="179614"/>
              <a:ext cx="2578100" cy="3612696"/>
            </a:xfrm>
            <a:prstGeom prst="rect">
              <a:avLst/>
            </a:prstGeom>
          </p:spPr>
        </p:pic>
        <p:pic>
          <p:nvPicPr>
            <p:cNvPr id="19" name="Picture 1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7F8AE84-EB99-39D6-DDA1-CC825E0FF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498" t="42951" r="33251" b="25116"/>
            <a:stretch/>
          </p:blipFill>
          <p:spPr>
            <a:xfrm>
              <a:off x="3078843" y="2963636"/>
              <a:ext cx="2584450" cy="1396094"/>
            </a:xfrm>
            <a:prstGeom prst="rect">
              <a:avLst/>
            </a:prstGeom>
          </p:spPr>
        </p:pic>
        <p:pic>
          <p:nvPicPr>
            <p:cNvPr id="22" name="Picture 2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F27D55E-466D-35B2-0036-3AA4E51DC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498" t="74759" r="33251" b="10115"/>
            <a:stretch/>
          </p:blipFill>
          <p:spPr>
            <a:xfrm>
              <a:off x="494393" y="3600451"/>
              <a:ext cx="2584450" cy="661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82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B0B6758-28BE-BF86-99E1-38688D431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1"/>
          <a:stretch/>
        </p:blipFill>
        <p:spPr bwMode="auto">
          <a:xfrm>
            <a:off x="129312" y="160074"/>
            <a:ext cx="5689600" cy="29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B76984-C62A-3782-31DC-FE866C7BE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1"/>
          <a:stretch/>
        </p:blipFill>
        <p:spPr bwMode="auto">
          <a:xfrm>
            <a:off x="6373092" y="160074"/>
            <a:ext cx="5689600" cy="29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A359088-AEE3-EFB4-FD38-B5F6286A2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9"/>
          <a:stretch/>
        </p:blipFill>
        <p:spPr bwMode="auto">
          <a:xfrm>
            <a:off x="903812" y="3075854"/>
            <a:ext cx="4140599" cy="29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1A985AE-3BE2-9D01-32A5-5474A7C15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9"/>
          <a:stretch/>
        </p:blipFill>
        <p:spPr bwMode="auto">
          <a:xfrm>
            <a:off x="7147592" y="3075854"/>
            <a:ext cx="4140600" cy="29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C1382FE-16A6-51D8-E281-8B28EBBF4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911" y="3729035"/>
            <a:ext cx="1854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1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504F02-3239-9DB2-D7A6-5E41E930A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17" y="3429000"/>
            <a:ext cx="3982315" cy="30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E316C3C-9701-953E-6C33-95432640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6" y="336549"/>
            <a:ext cx="3982315" cy="30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5AC15B6-CD47-674C-44F9-46579342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6" y="3429000"/>
            <a:ext cx="3988241" cy="30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0873D8B-09EF-26A4-48DB-D50C75E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91" y="336548"/>
            <a:ext cx="3988241" cy="30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59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22585DC-38D4-E097-9AEC-822371F25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0"/>
            <a:ext cx="1076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0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DE7ED8A-3445-CC79-31F0-153D858B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891" y="0"/>
            <a:ext cx="6714226" cy="345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FC900E-73E3-2198-BE34-090DF5A2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891" y="3455903"/>
            <a:ext cx="6714226" cy="345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33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D814EFE-EDFC-4D13-7CDE-912F2DE37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6" y="972456"/>
            <a:ext cx="5110018" cy="284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6FA1AD6-7A0C-6646-CF75-0CC86167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226" y="972456"/>
            <a:ext cx="5122127" cy="284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8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BE280F-76C5-5858-E273-F89D360B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0FC13B-F071-DFF3-4138-49749DC1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8" t="34862" r="48057" b="38480"/>
          <a:stretch/>
        </p:blipFill>
        <p:spPr>
          <a:xfrm>
            <a:off x="512046" y="254807"/>
            <a:ext cx="4807573" cy="178567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0E8167-DC29-3B80-33F3-9E3319C817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28" t="29750" r="48057" b="40174"/>
          <a:stretch/>
        </p:blipFill>
        <p:spPr>
          <a:xfrm>
            <a:off x="5106932" y="237555"/>
            <a:ext cx="4807575" cy="2014602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60A99F-7996-932F-017C-26314544B2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27" t="38208" r="48058" b="34962"/>
          <a:stretch/>
        </p:blipFill>
        <p:spPr>
          <a:xfrm>
            <a:off x="2703144" y="4669542"/>
            <a:ext cx="4807574" cy="1797116"/>
          </a:xfrm>
          <a:prstGeom prst="rect">
            <a:avLst/>
          </a:prstGeom>
        </p:spPr>
      </p:pic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19866F-E2FA-58D5-4263-2E347004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8" t="62944" r="48057" b="5612"/>
          <a:stretch/>
        </p:blipFill>
        <p:spPr>
          <a:xfrm>
            <a:off x="512047" y="2407762"/>
            <a:ext cx="4807572" cy="2106175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8B6C23-5BEF-FD2C-57C1-9D92664B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28" t="61080" r="48057" b="8844"/>
          <a:stretch/>
        </p:blipFill>
        <p:spPr>
          <a:xfrm>
            <a:off x="5106931" y="2407762"/>
            <a:ext cx="4807575" cy="20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8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548BE65-D404-33F1-837D-47763BBA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88" y="629386"/>
            <a:ext cx="8508521" cy="279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E3A2572-31B2-CB85-D2AB-E5A2D21D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48" y="3429000"/>
            <a:ext cx="37846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0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8A57B8-67F3-D5CD-4E0D-CB73586C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56" y="555625"/>
            <a:ext cx="7772400" cy="4371975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86A24C-19B1-4FBA-08F4-4E7EB416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205"/>
          <a:stretch/>
        </p:blipFill>
        <p:spPr>
          <a:xfrm>
            <a:off x="1415256" y="3536156"/>
            <a:ext cx="7772400" cy="34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97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2</Words>
  <Application>Microsoft Macintosh PowerPoint</Application>
  <PresentationFormat>Widescreen</PresentationFormat>
  <Paragraphs>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Diptarko Chowdhury</dc:creator>
  <cp:lastModifiedBy>Diptarko Chowdhury</cp:lastModifiedBy>
  <cp:revision>2</cp:revision>
  <dcterms:created xsi:type="dcterms:W3CDTF">2025-03-09T18:29:39Z</dcterms:created>
  <dcterms:modified xsi:type="dcterms:W3CDTF">2025-03-10T16:03:29Z</dcterms:modified>
</cp:coreProperties>
</file>